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8" r:id="rId39"/>
    <p:sldId id="293" r:id="rId40"/>
    <p:sldId id="294" r:id="rId41"/>
    <p:sldId id="295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6167-7EC9-4F7A-8279-F25D0CE9BCD2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B4CC7-07C2-48BC-A265-6DE955430F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rmAutofit/>
          </a:bodyPr>
          <a:lstStyle/>
          <a:p>
            <a:r>
              <a:rPr lang="pl-PL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Usługa WDS</a:t>
            </a:r>
            <a:endParaRPr lang="pl-PL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43504" y="4929198"/>
            <a:ext cx="3414714" cy="1214446"/>
          </a:xfrm>
        </p:spPr>
        <p:txBody>
          <a:bodyPr/>
          <a:lstStyle/>
          <a:p>
            <a:pPr algn="l"/>
            <a:r>
              <a:rPr lang="pl-PL" dirty="0" smtClean="0"/>
              <a:t>Opracował:</a:t>
            </a:r>
          </a:p>
          <a:p>
            <a:pPr algn="l"/>
            <a:r>
              <a:rPr lang="pl-PL" dirty="0" smtClean="0"/>
              <a:t>Artem Nowicki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Widok BIOS</a:t>
            </a:r>
            <a:endParaRPr lang="pl-PL" dirty="0"/>
          </a:p>
        </p:txBody>
      </p:sp>
      <p:pic>
        <p:nvPicPr>
          <p:cNvPr id="4" name="Obraz 3" descr="PXE-Bo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14488"/>
            <a:ext cx="6652446" cy="44229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XE-boot-Server-configuration-RHEL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804615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VM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 VM Oracle można przetestować mechanizm PXE;</a:t>
            </a:r>
          </a:p>
          <a:p>
            <a:endParaRPr lang="pl-PL" dirty="0"/>
          </a:p>
          <a:p>
            <a:r>
              <a:rPr lang="pl-PL" dirty="0" smtClean="0"/>
              <a:t>Tworzymy nową VM;</a:t>
            </a:r>
          </a:p>
          <a:p>
            <a:r>
              <a:rPr lang="pl-PL" dirty="0" smtClean="0"/>
              <a:t>Uruchamiamy i naciskamy klawisz F12</a:t>
            </a:r>
          </a:p>
          <a:p>
            <a:r>
              <a:rPr lang="pl-PL" dirty="0" smtClean="0"/>
              <a:t>Mamy do wyboru sposoby uruchomienia:</a:t>
            </a:r>
          </a:p>
          <a:p>
            <a:pPr>
              <a:buNone/>
            </a:pPr>
            <a:r>
              <a:rPr lang="pl-PL" dirty="0" smtClean="0"/>
              <a:t>Naciskamy klawisz: l – czyli </a:t>
            </a:r>
            <a:r>
              <a:rPr lang="pl-PL" dirty="0" err="1" smtClean="0"/>
              <a:t>lan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Proces przygotowania PXE</a:t>
            </a:r>
            <a:endParaRPr lang="pl-PL" dirty="0"/>
          </a:p>
        </p:txBody>
      </p:sp>
      <p:pic>
        <p:nvPicPr>
          <p:cNvPr id="5" name="Obraz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285860"/>
            <a:ext cx="5400675" cy="4810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14895"/>
            <a:ext cx="5286411" cy="596757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66"/>
            <a:ext cx="5611340" cy="59983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7858180" cy="517353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7936744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Serwer transportu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Mechanizm transportu używa protokołu TFTP, który działa na UDP;</a:t>
            </a:r>
          </a:p>
          <a:p>
            <a:r>
              <a:rPr lang="pl-PL" dirty="0" smtClean="0"/>
              <a:t>Nie ma tu narzutów czasowych tak jak w protokole FTP po TCP/IP</a:t>
            </a:r>
          </a:p>
          <a:p>
            <a:endParaRPr lang="pl-PL" dirty="0"/>
          </a:p>
          <a:p>
            <a:r>
              <a:rPr lang="pl-PL" dirty="0" smtClean="0"/>
              <a:t>Protokół TFTP ma tylko wysyłać zapytania o obraz: </a:t>
            </a:r>
            <a:r>
              <a:rPr lang="pl-PL" dirty="0" err="1" smtClean="0"/>
              <a:t>boot</a:t>
            </a:r>
            <a:r>
              <a:rPr lang="pl-PL" dirty="0" smtClean="0"/>
              <a:t> oraz sam obraz. 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71992"/>
            <a:ext cx="7463570" cy="5914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Usługa wdrażania systemów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2910" y="1428736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 smtClean="0"/>
              <a:t>Usługi wdrażania systemu Windows to technologia serwerowa firmy Microsoft służąca do sieciowej instalacji systemów operacyjnych Windows. Jest następcą usług instalacji zdalnej . WDS jest przeznaczony do zdalnego wdrażania systemów Windows Vista , Windows 7 , Windows 8 , Windows 10 , Windows Server 2008 , Windows Server 2012 i Windows Server 2016 , ale obsługuje również inne systemy operacyjne, ponieważ w przeciwieństwie do swojego poprzednika RIS, który był metodą automatyzując proces instalacji, WDS wykorzystuje obrazowanie dysków , w szczególności format Windows </a:t>
            </a:r>
            <a:r>
              <a:rPr lang="pl-PL" sz="2600" dirty="0" err="1" smtClean="0"/>
              <a:t>Imaging</a:t>
            </a:r>
            <a:r>
              <a:rPr lang="pl-PL" sz="2600" dirty="0" smtClean="0"/>
              <a:t> Format (WIM). </a:t>
            </a:r>
            <a:endParaRPr lang="pl-PL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714356"/>
            <a:ext cx="6831718" cy="562612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55" y="928670"/>
            <a:ext cx="7937289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8353425" cy="214312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71472" y="3214686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Musimy skonfigurować serwer do roli WDS. Klikamy prawym klawiszem myszy i..</a:t>
            </a:r>
            <a:endParaRPr lang="pl-PL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642918"/>
            <a:ext cx="7196060" cy="553234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88" y="714357"/>
            <a:ext cx="8051578" cy="549228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7662354" cy="610917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Tworzę katalog: </a:t>
            </a:r>
            <a:r>
              <a:rPr lang="pl-PL" dirty="0" err="1" smtClean="0"/>
              <a:t>RemoteInstall</a:t>
            </a:r>
            <a:endParaRPr lang="pl-PL" dirty="0"/>
          </a:p>
        </p:txBody>
      </p:sp>
      <p:pic>
        <p:nvPicPr>
          <p:cNvPr id="8" name="Symbol zastępczy zawartości 7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144899" cy="492829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 utworzeniu katalogu potwierdzam</a:t>
            </a:r>
            <a:endParaRPr lang="pl-PL" dirty="0"/>
          </a:p>
        </p:txBody>
      </p:sp>
      <p:pic>
        <p:nvPicPr>
          <p:cNvPr id="4" name="Symbol zastępczy zawartości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97974"/>
            <a:ext cx="6573586" cy="513142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357166"/>
            <a:ext cx="7888495" cy="62495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428604"/>
            <a:ext cx="7442427" cy="595394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PXE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4348" y="1571612"/>
            <a:ext cx="785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PXE (Środowisko przed </a:t>
            </a:r>
            <a:r>
              <a:rPr lang="pl-PL" sz="2800" dirty="0" err="1" smtClean="0"/>
              <a:t>eXecution</a:t>
            </a:r>
            <a:r>
              <a:rPr lang="pl-PL" sz="2800" dirty="0" smtClean="0"/>
              <a:t>), pieszczotliwie wymawiane </a:t>
            </a:r>
            <a:r>
              <a:rPr lang="pl-PL" sz="2800" dirty="0" err="1" smtClean="0"/>
              <a:t>Pixie</a:t>
            </a:r>
            <a:r>
              <a:rPr lang="pl-PL" sz="2800" dirty="0" smtClean="0"/>
              <a:t> (jak w przypadku czarodziejskiego pyłu), to metoda polegająca na uruchomieniu komputera końcowego (klienta) przy użyciu tylko swojej karty sieciowej. </a:t>
            </a:r>
          </a:p>
          <a:p>
            <a:endParaRPr lang="pl-PL" sz="2800" dirty="0"/>
          </a:p>
          <a:p>
            <a:r>
              <a:rPr lang="pl-PL" sz="2800" dirty="0" smtClean="0"/>
              <a:t>Ta metoda uruchamiania została stworzona w 1999 roku.</a:t>
            </a:r>
            <a:endParaRPr lang="pl-PL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Robię – odpowiadaj wszystkim komp. </a:t>
            </a:r>
            <a:endParaRPr lang="pl-PL" dirty="0"/>
          </a:p>
        </p:txBody>
      </p:sp>
      <p:pic>
        <p:nvPicPr>
          <p:cNvPr id="4" name="Symbol zastępczy zawartości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191859"/>
            <a:ext cx="6715172" cy="534264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Uruchamiam WDS </a:t>
            </a:r>
            <a:r>
              <a:rPr lang="pl-PL" sz="3600" dirty="0" smtClean="0"/>
              <a:t>– to co poniżej norma</a:t>
            </a:r>
            <a:endParaRPr lang="pl-PL" sz="3600" dirty="0"/>
          </a:p>
        </p:txBody>
      </p:sp>
      <p:pic>
        <p:nvPicPr>
          <p:cNvPr id="10" name="Symbol zastępczy zawartości 9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85860"/>
            <a:ext cx="6382745" cy="507209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313615" cy="407860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428604"/>
            <a:ext cx="7658000" cy="587014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Dużo właściwości serwera WDS</a:t>
            </a:r>
            <a:endParaRPr lang="pl-PL" dirty="0"/>
          </a:p>
        </p:txBody>
      </p:sp>
      <p:pic>
        <p:nvPicPr>
          <p:cNvPr id="4" name="Symbol zastępczy zawartości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214422"/>
            <a:ext cx="4143404" cy="535930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4482920" cy="592935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143505" y="642918"/>
            <a:ext cx="3571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Ładnie widać adresy </a:t>
            </a:r>
            <a:r>
              <a:rPr lang="pl-PL" sz="2400" dirty="0" err="1" smtClean="0"/>
              <a:t>multiemisji</a:t>
            </a:r>
            <a:r>
              <a:rPr lang="pl-PL" sz="2400" dirty="0" smtClean="0"/>
              <a:t>. </a:t>
            </a:r>
          </a:p>
          <a:p>
            <a:endParaRPr lang="pl-PL" sz="2400" dirty="0" smtClean="0"/>
          </a:p>
          <a:p>
            <a:r>
              <a:rPr lang="pl-PL" sz="2400" dirty="0" smtClean="0"/>
              <a:t>Chodzi o klasę D adresów IP.</a:t>
            </a:r>
          </a:p>
          <a:p>
            <a:endParaRPr lang="pl-PL" sz="2400" dirty="0"/>
          </a:p>
          <a:p>
            <a:r>
              <a:rPr lang="pl-PL" sz="2400" dirty="0" smtClean="0"/>
              <a:t>Mechanizm używany w PXE. </a:t>
            </a:r>
            <a:endParaRPr lang="pl-PL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85728"/>
            <a:ext cx="4643470" cy="618420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302892"/>
            <a:ext cx="4725797" cy="619794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357166"/>
            <a:ext cx="4668763" cy="6143668"/>
          </a:xfrm>
        </p:spPr>
      </p:pic>
      <p:sp>
        <p:nvSpPr>
          <p:cNvPr id="5" name="pole tekstowe 4"/>
          <p:cNvSpPr txBox="1"/>
          <p:nvPr/>
        </p:nvSpPr>
        <p:spPr>
          <a:xfrm>
            <a:off x="5143504" y="357166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Przy pomocy skryptu instalacja może być automatyczna. </a:t>
            </a:r>
          </a:p>
          <a:p>
            <a:endParaRPr lang="pl-PL" sz="2400" dirty="0"/>
          </a:p>
          <a:p>
            <a:r>
              <a:rPr lang="pl-PL" sz="2400" dirty="0" smtClean="0"/>
              <a:t>System sam tworzy sobie partycje, użytkowników.</a:t>
            </a:r>
            <a:endParaRPr lang="pl-PL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4720063" cy="6215106"/>
          </a:xfrm>
        </p:spPr>
      </p:pic>
      <p:sp>
        <p:nvSpPr>
          <p:cNvPr id="5" name="pole tekstowe 4"/>
          <p:cNvSpPr txBox="1"/>
          <p:nvPr/>
        </p:nvSpPr>
        <p:spPr>
          <a:xfrm>
            <a:off x="5286380" y="500042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Tu steruję zachowaniem PXE na komputerze klienckim. </a:t>
            </a:r>
          </a:p>
          <a:p>
            <a:endParaRPr lang="pl-PL" sz="2000" dirty="0"/>
          </a:p>
          <a:p>
            <a:r>
              <a:rPr lang="pl-PL" sz="2000" dirty="0" smtClean="0"/>
              <a:t>Robię np. kontynuuj rozruch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PXE - uruchomienie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57224" y="142873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Podczas korzystania z PXE proces uruchamiania zmienia się z normalnej kolejności na: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857224" y="3000372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Włączanie -&gt; BIOS -&gt; stos PXE karty sieciowej -&gt; Network </a:t>
            </a:r>
            <a:r>
              <a:rPr lang="pl-PL" sz="2800" dirty="0" err="1" smtClean="0"/>
              <a:t>Boot</a:t>
            </a:r>
            <a:r>
              <a:rPr lang="pl-PL" sz="2800" dirty="0" smtClean="0"/>
              <a:t> Program (NBP) pobierany za pomocą TFTP z serwera do pamięci RAM klienta</a:t>
            </a:r>
            <a:endParaRPr lang="pl-PL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357166"/>
            <a:ext cx="4714908" cy="616973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Montuję sobie płytę CD z Windows 7</a:t>
            </a:r>
            <a:endParaRPr lang="pl-PL" dirty="0"/>
          </a:p>
        </p:txBody>
      </p:sp>
      <p:pic>
        <p:nvPicPr>
          <p:cNvPr id="6" name="Symbol zastępczy zawartości 5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43050"/>
            <a:ext cx="7000924" cy="482435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Dodaję obraz instalacyjny</a:t>
            </a:r>
            <a:endParaRPr lang="pl-PL" dirty="0"/>
          </a:p>
        </p:txBody>
      </p:sp>
      <p:pic>
        <p:nvPicPr>
          <p:cNvPr id="8" name="Symbol zastępczy zawartości 7" descr="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476" y="1357298"/>
            <a:ext cx="7359738" cy="4869601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Tworzona jest grupa obrazów</a:t>
            </a:r>
            <a:endParaRPr lang="pl-PL" dirty="0"/>
          </a:p>
        </p:txBody>
      </p:sp>
      <p:pic>
        <p:nvPicPr>
          <p:cNvPr id="4" name="Symbol zastępczy zawartości 3" descr="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14422"/>
            <a:ext cx="5786477" cy="5324482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357166"/>
            <a:ext cx="6572296" cy="6061699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Płyta CD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 płycie CD w folderze </a:t>
            </a:r>
            <a:r>
              <a:rPr lang="pl-PL" dirty="0" err="1" smtClean="0"/>
              <a:t>Sources</a:t>
            </a:r>
            <a:r>
              <a:rPr lang="pl-PL" dirty="0" smtClean="0"/>
              <a:t> znajdujemy dwa pliki: </a:t>
            </a:r>
            <a:r>
              <a:rPr lang="pl-PL" dirty="0" err="1" smtClean="0"/>
              <a:t>boot.wim</a:t>
            </a:r>
            <a:r>
              <a:rPr lang="pl-PL" dirty="0" smtClean="0"/>
              <a:t> i </a:t>
            </a:r>
            <a:r>
              <a:rPr lang="pl-PL" dirty="0" err="1" smtClean="0"/>
              <a:t>install.wim</a:t>
            </a:r>
            <a:endParaRPr lang="pl-PL" dirty="0" smtClean="0"/>
          </a:p>
          <a:p>
            <a:endParaRPr lang="pl-PL" dirty="0"/>
          </a:p>
          <a:p>
            <a:r>
              <a:rPr lang="pl-PL" b="1" dirty="0" err="1" smtClean="0">
                <a:solidFill>
                  <a:srgbClr val="FF0000"/>
                </a:solidFill>
              </a:rPr>
              <a:t>Boot.wim</a:t>
            </a:r>
            <a:r>
              <a:rPr lang="pl-PL" dirty="0" smtClean="0"/>
              <a:t> – podnosi mechanizm </a:t>
            </a:r>
            <a:r>
              <a:rPr lang="pl-PL" dirty="0" err="1" smtClean="0"/>
              <a:t>bootowania</a:t>
            </a:r>
            <a:r>
              <a:rPr lang="pl-PL" dirty="0"/>
              <a:t> </a:t>
            </a:r>
            <a:r>
              <a:rPr lang="pl-PL" dirty="0" smtClean="0"/>
              <a:t>i umożliwia wybór systemu </a:t>
            </a:r>
            <a:r>
              <a:rPr lang="pl-PL" dirty="0" err="1" smtClean="0"/>
              <a:t>oparacyjnego</a:t>
            </a:r>
            <a:r>
              <a:rPr lang="pl-PL" dirty="0" smtClean="0"/>
              <a:t>, może być ich wiele;</a:t>
            </a:r>
          </a:p>
          <a:p>
            <a:endParaRPr lang="pl-PL" dirty="0" smtClean="0"/>
          </a:p>
          <a:p>
            <a:r>
              <a:rPr lang="pl-PL" b="1" dirty="0" err="1" smtClean="0">
                <a:solidFill>
                  <a:srgbClr val="FF0000"/>
                </a:solidFill>
              </a:rPr>
              <a:t>Install.wim</a:t>
            </a:r>
            <a:r>
              <a:rPr lang="pl-PL" dirty="0" smtClean="0"/>
              <a:t> – instaluje systemy  </a:t>
            </a:r>
            <a:endParaRPr lang="pl-P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08865"/>
            <a:ext cx="7715304" cy="604027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22" y="765776"/>
            <a:ext cx="8220581" cy="534054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428604"/>
            <a:ext cx="6500858" cy="5983891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wersji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sz="2800" dirty="0" smtClean="0"/>
              <a:t>Nie musimy instalować całości obrazu. Wiele </a:t>
            </a:r>
          </a:p>
          <a:p>
            <a:pPr>
              <a:buNone/>
            </a:pPr>
            <a:r>
              <a:rPr lang="pl-PL" sz="2800" dirty="0" smtClean="0"/>
              <a:t>dystrybucji posiada rozbudowane wersje np. </a:t>
            </a:r>
          </a:p>
          <a:p>
            <a:pPr>
              <a:buNone/>
            </a:pPr>
            <a:r>
              <a:rPr lang="pl-PL" sz="2800" dirty="0" smtClean="0"/>
              <a:t>Windows 7 ma: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2928934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Starter</a:t>
            </a:r>
            <a:r>
              <a:rPr lang="pl-PL" sz="2400" dirty="0" smtClean="0"/>
              <a:t> - najuboższa funkcjonalnie </a:t>
            </a:r>
            <a:r>
              <a:rPr lang="pl-PL" sz="2400" b="1" dirty="0" smtClean="0"/>
              <a:t>wersja</a:t>
            </a:r>
            <a:r>
              <a:rPr lang="pl-PL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Home Basic </a:t>
            </a:r>
            <a:r>
              <a:rPr lang="pl-PL" sz="2400" dirty="0" smtClean="0"/>
              <a:t>- okrojona </a:t>
            </a:r>
            <a:r>
              <a:rPr lang="pl-PL" sz="2400" b="1" dirty="0" smtClean="0"/>
              <a:t>wersja</a:t>
            </a:r>
            <a:r>
              <a:rPr lang="pl-PL" sz="2400" dirty="0" smtClean="0"/>
              <a:t> Home Premium (nie dla Polski);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/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Professional</a:t>
            </a:r>
            <a:r>
              <a:rPr lang="pl-PL" sz="2400" dirty="0" smtClean="0"/>
              <a:t> - dla firm 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Enterprise</a:t>
            </a:r>
            <a:r>
              <a:rPr lang="pl-PL" sz="2400" dirty="0" smtClean="0"/>
              <a:t> - dla dużych korporacji korzystających z programu Software </a:t>
            </a:r>
            <a:r>
              <a:rPr lang="pl-PL" sz="2400" dirty="0" err="1" smtClean="0"/>
              <a:t>Assurance</a:t>
            </a:r>
            <a:r>
              <a:rPr lang="pl-PL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Ultimate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- dla najbardziej wymagających użytkowników ze wszystkimi funkcjami.</a:t>
            </a:r>
            <a:endParaRPr lang="pl-P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Komputer i PXE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Dzisiaj wszystkie komputery obsługują mechanizm PXE. </a:t>
            </a:r>
          </a:p>
          <a:p>
            <a:r>
              <a:rPr lang="pl-PL" dirty="0" smtClean="0"/>
              <a:t>BIOS maszyny musi być wyposażony w tą funkcję </a:t>
            </a:r>
            <a:r>
              <a:rPr lang="pl-PL" dirty="0" err="1" smtClean="0"/>
              <a:t>botowania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W systemach różnie uruchamia się </a:t>
            </a:r>
            <a:r>
              <a:rPr lang="pl-PL" dirty="0" err="1" smtClean="0"/>
              <a:t>botowanie</a:t>
            </a:r>
            <a:r>
              <a:rPr lang="pl-PL" dirty="0" smtClean="0"/>
              <a:t> z sieci np. klawisz F9, F12, F2 itd. </a:t>
            </a:r>
            <a:endParaRPr lang="pl-PL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85728"/>
            <a:ext cx="6732222" cy="6206056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357166"/>
            <a:ext cx="6503948" cy="5998661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428604"/>
            <a:ext cx="6549507" cy="6092868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8229600" cy="3008376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Tworzymy obrazy rozruchowe </a:t>
            </a:r>
            <a:endParaRPr lang="pl-PL" dirty="0"/>
          </a:p>
        </p:txBody>
      </p:sp>
      <p:pic>
        <p:nvPicPr>
          <p:cNvPr id="4" name="Symbol zastępczy zawartości 3" descr="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324751"/>
            <a:ext cx="5715040" cy="495303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364223" cy="5673634"/>
          </a:xfrm>
        </p:spPr>
      </p:pic>
      <p:sp>
        <p:nvSpPr>
          <p:cNvPr id="7" name="pole tekstowe 6"/>
          <p:cNvSpPr txBox="1"/>
          <p:nvPr/>
        </p:nvSpPr>
        <p:spPr>
          <a:xfrm>
            <a:off x="2000232" y="5000636"/>
            <a:ext cx="483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Tutaj wchodzi plik </a:t>
            </a:r>
            <a:r>
              <a:rPr lang="pl-PL" sz="3200" dirty="0" err="1" smtClean="0">
                <a:solidFill>
                  <a:srgbClr val="FF0000"/>
                </a:solidFill>
              </a:rPr>
              <a:t>boot.wim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71924"/>
            <a:ext cx="7000924" cy="606653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7678839" cy="600734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57166"/>
            <a:ext cx="6968006" cy="6142479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500042"/>
            <a:ext cx="6710272" cy="58414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Działanie PXE składa się z kilku etapów: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Po włączeniu komputera uruchamia się procedura startowa BIOS z pamięci karty sieciowej (zazwyczaj jest to pamięć typu </a:t>
            </a:r>
            <a:r>
              <a:rPr lang="pl-PL" sz="2800" dirty="0" err="1" smtClean="0"/>
              <a:t>Flash</a:t>
            </a:r>
            <a:r>
              <a:rPr lang="pl-PL" sz="2800" dirty="0" smtClean="0"/>
              <a:t>). Program ten próbuje znaleźć w lokalnej sieci serwer DHCP.</a:t>
            </a:r>
          </a:p>
          <a:p>
            <a:endParaRPr lang="pl-PL" dirty="0" smtClean="0"/>
          </a:p>
          <a:p>
            <a:r>
              <a:rPr lang="pl-PL" sz="2800" dirty="0" smtClean="0"/>
              <a:t>Od serwera otrzymuje swój adres IP oraz nazwę pliku z programem, przechowywanego na serwerze.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428604"/>
            <a:ext cx="6869766" cy="5987286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85728"/>
            <a:ext cx="7045139" cy="620141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8072493" cy="4052677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Tworzymy VM z siecią wewnętrzną</a:t>
            </a:r>
            <a:endParaRPr lang="pl-PL" sz="4000" dirty="0"/>
          </a:p>
        </p:txBody>
      </p:sp>
      <p:pic>
        <p:nvPicPr>
          <p:cNvPr id="4" name="Symbol zastępczy zawartości 3" descr="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142984"/>
            <a:ext cx="5786478" cy="5163761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Po starcie naciskamy F12</a:t>
            </a:r>
            <a:endParaRPr lang="pl-PL" sz="4000" dirty="0"/>
          </a:p>
        </p:txBody>
      </p:sp>
      <p:pic>
        <p:nvPicPr>
          <p:cNvPr id="4" name="Symbol zastępczy zawartości 3" descr="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917589" cy="5165545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Tak wygląda uruchomienie PXE</a:t>
            </a:r>
            <a:endParaRPr lang="pl-PL" dirty="0"/>
          </a:p>
        </p:txBody>
      </p:sp>
      <p:pic>
        <p:nvPicPr>
          <p:cNvPr id="6" name="Symbol zastępczy zawartości 5" descr="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572428" cy="4989261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8149335" cy="535785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85918" y="428604"/>
            <a:ext cx="587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Pojawiają się błędy – serwer wymaga restartu</a:t>
            </a:r>
            <a:endParaRPr lang="pl-PL" sz="24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Widać, że obraz jest wgrany</a:t>
            </a:r>
            <a:endParaRPr lang="pl-PL" dirty="0"/>
          </a:p>
        </p:txBody>
      </p:sp>
      <p:pic>
        <p:nvPicPr>
          <p:cNvPr id="4" name="Symbol zastępczy zawartości 3" descr="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764540" cy="4928326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8277748" cy="528641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71472" y="500042"/>
            <a:ext cx="837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Tak wygląda na serwerze DHCP – ma opcję 60 wspierającą klienta </a:t>
            </a:r>
            <a:endParaRPr lang="pl-PL" sz="2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8396547" cy="4669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Działanie </a:t>
            </a:r>
            <a:r>
              <a:rPr lang="pl-PL" dirty="0" err="1" smtClean="0"/>
              <a:t>cd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Otrzymawszy adres IP, PXE pobiera z serwera protokołem TFTP wskazany plik. Procedura startowa ma do dyspozycji bardzo mało pamięci, dlatego pobierany plik nie zawiera systemu operacyjnego, a jedynie krótki program rozruchowy (ang. </a:t>
            </a:r>
            <a:r>
              <a:rPr lang="pl-PL" i="1" dirty="0" err="1" smtClean="0"/>
              <a:t>bootstrap</a:t>
            </a:r>
            <a:r>
              <a:rPr lang="pl-PL" dirty="0" smtClean="0"/>
              <a:t>, </a:t>
            </a:r>
            <a:r>
              <a:rPr lang="pl-PL" i="1" dirty="0" err="1" smtClean="0"/>
              <a:t>boot</a:t>
            </a:r>
            <a:r>
              <a:rPr lang="pl-PL" i="1" dirty="0" smtClean="0"/>
              <a:t> </a:t>
            </a:r>
            <a:r>
              <a:rPr lang="pl-PL" i="1" dirty="0" err="1" smtClean="0"/>
              <a:t>loader</a:t>
            </a:r>
            <a:r>
              <a:rPr lang="pl-PL" dirty="0" smtClean="0"/>
              <a:t>).</a:t>
            </a:r>
          </a:p>
          <a:p>
            <a:endParaRPr lang="pl-PL" dirty="0" smtClean="0"/>
          </a:p>
          <a:p>
            <a:r>
              <a:rPr lang="pl-PL" dirty="0" smtClean="0"/>
              <a:t>Po uruchomieniu program rozruchowy pobiera z serwera TFTP dalsze pliki z systemem operacyjnym, rozmieszcza je w pamięci komputera i przeprowadza właściwy start systemu operacyjnego.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9168"/>
            <a:ext cx="6572296" cy="616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Diagram</a:t>
            </a:r>
            <a:endParaRPr lang="pl-PL" dirty="0"/>
          </a:p>
        </p:txBody>
      </p:sp>
      <p:pic>
        <p:nvPicPr>
          <p:cNvPr id="4" name="Symbol zastępczy zawartości 3" descr="PXE_diagr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43050"/>
            <a:ext cx="5857916" cy="44843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musi posiadać system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Windows musi być wyposażony w:</a:t>
            </a:r>
          </a:p>
          <a:p>
            <a:r>
              <a:rPr lang="pl-PL" dirty="0" smtClean="0"/>
              <a:t>Usługę DHCP;</a:t>
            </a:r>
          </a:p>
          <a:p>
            <a:r>
              <a:rPr lang="pl-PL" dirty="0" smtClean="0"/>
              <a:t>Mechanizm TFTP -  czyli FTP po UDP;</a:t>
            </a:r>
          </a:p>
          <a:p>
            <a:r>
              <a:rPr lang="pl-PL" dirty="0" smtClean="0"/>
              <a:t>System wdrażania na serwerze PXE;</a:t>
            </a:r>
          </a:p>
          <a:p>
            <a:r>
              <a:rPr lang="pl-PL" dirty="0" smtClean="0"/>
              <a:t>Sieciowy system plików NFS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698</Words>
  <Application>Microsoft Office PowerPoint</Application>
  <PresentationFormat>Pokaz na ekranie (4:3)</PresentationFormat>
  <Paragraphs>89</Paragraphs>
  <Slides>70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70</vt:i4>
      </vt:variant>
    </vt:vector>
  </HeadingPairs>
  <TitlesOfParts>
    <vt:vector size="71" baseType="lpstr">
      <vt:lpstr>Motyw pakietu Office</vt:lpstr>
      <vt:lpstr>Usługa WDS</vt:lpstr>
      <vt:lpstr>Usługa wdrażania systemów</vt:lpstr>
      <vt:lpstr>PXE</vt:lpstr>
      <vt:lpstr>PXE - uruchomienie</vt:lpstr>
      <vt:lpstr>Komputer i PXE</vt:lpstr>
      <vt:lpstr>Działanie PXE składa się z kilku etapów: </vt:lpstr>
      <vt:lpstr>Działanie cd</vt:lpstr>
      <vt:lpstr>Diagram</vt:lpstr>
      <vt:lpstr>Co musi posiadać system</vt:lpstr>
      <vt:lpstr>Widok BIOS</vt:lpstr>
      <vt:lpstr>Slajd 11</vt:lpstr>
      <vt:lpstr>Na VM</vt:lpstr>
      <vt:lpstr>Proces przygotowania PXE</vt:lpstr>
      <vt:lpstr>Slajd 14</vt:lpstr>
      <vt:lpstr>Slajd 15</vt:lpstr>
      <vt:lpstr>Slajd 16</vt:lpstr>
      <vt:lpstr>Slajd 17</vt:lpstr>
      <vt:lpstr>Serwer transportu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Tworzę katalog: RemoteInstall</vt:lpstr>
      <vt:lpstr>Po utworzeniu katalogu potwierdzam</vt:lpstr>
      <vt:lpstr>Slajd 28</vt:lpstr>
      <vt:lpstr>Slajd 29</vt:lpstr>
      <vt:lpstr>Robię – odpowiadaj wszystkim komp. </vt:lpstr>
      <vt:lpstr>Uruchamiam WDS – to co poniżej norma</vt:lpstr>
      <vt:lpstr>Slajd 32</vt:lpstr>
      <vt:lpstr>Slajd 33</vt:lpstr>
      <vt:lpstr>Dużo właściwości serwera WDS</vt:lpstr>
      <vt:lpstr>Slajd 35</vt:lpstr>
      <vt:lpstr>Slajd 36</vt:lpstr>
      <vt:lpstr>Slajd 37</vt:lpstr>
      <vt:lpstr>Slajd 38</vt:lpstr>
      <vt:lpstr>Slajd 39</vt:lpstr>
      <vt:lpstr>Slajd 40</vt:lpstr>
      <vt:lpstr>Montuję sobie płytę CD z Windows 7</vt:lpstr>
      <vt:lpstr>Dodaję obraz instalacyjny</vt:lpstr>
      <vt:lpstr>Tworzona jest grupa obrazów</vt:lpstr>
      <vt:lpstr>Slajd 44</vt:lpstr>
      <vt:lpstr>Płyta CD</vt:lpstr>
      <vt:lpstr>Slajd 46</vt:lpstr>
      <vt:lpstr>Slajd 47</vt:lpstr>
      <vt:lpstr>Slajd 48</vt:lpstr>
      <vt:lpstr>Wybór wersji</vt:lpstr>
      <vt:lpstr>Slajd 50</vt:lpstr>
      <vt:lpstr>Slajd 51</vt:lpstr>
      <vt:lpstr>Slajd 52</vt:lpstr>
      <vt:lpstr>Slajd 53</vt:lpstr>
      <vt:lpstr>Tworzymy obrazy rozruchowe 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Tworzymy VM z siecią wewnętrzną</vt:lpstr>
      <vt:lpstr>Po starcie naciskamy F12</vt:lpstr>
      <vt:lpstr>Tak wygląda uruchomienie PXE</vt:lpstr>
      <vt:lpstr>Slajd 66</vt:lpstr>
      <vt:lpstr>Widać, że obraz jest wgrany</vt:lpstr>
      <vt:lpstr>Slajd 68</vt:lpstr>
      <vt:lpstr>Slajd 69</vt:lpstr>
      <vt:lpstr>Slajd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Usługa WDS</dc:title>
  <dc:creator>Artem</dc:creator>
  <cp:lastModifiedBy>Artem</cp:lastModifiedBy>
  <cp:revision>29</cp:revision>
  <dcterms:created xsi:type="dcterms:W3CDTF">2021-01-24T10:01:55Z</dcterms:created>
  <dcterms:modified xsi:type="dcterms:W3CDTF">2021-01-28T12:40:11Z</dcterms:modified>
</cp:coreProperties>
</file>